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http://timalthoff.de/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http://www.mayankgoel.courses/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Tyler Fox: http://www.tylersfox.com/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http://willodom.com/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http://hci.stanford.edu/msb/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https://www.clr3.com/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https://www.cs.cmu.edu/~jbigham/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40</Words>
  <Application>Microsoft Office PowerPoint</Application>
  <PresentationFormat>Widescreen</PresentationFormat>
  <Paragraphs>14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6</cp:revision>
  <dcterms:created xsi:type="dcterms:W3CDTF">2018-08-24T23:47:33Z</dcterms:created>
  <dcterms:modified xsi:type="dcterms:W3CDTF">2018-08-25T00:07:20Z</dcterms:modified>
</cp:coreProperties>
</file>